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rben" panose="020F0503020000020004" pitchFamily="34" charset="0"/>
      <p:regular r:id="rId11"/>
    </p:embeddedFont>
    <p:embeddedFont>
      <p:font typeface="Nobile" panose="020005030500000200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09:25.33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802 525 24575,'-2'-95'0,"5"-104"0,-3 194 0,0 0 0,1 1 0,0-1 0,0 1 0,0-1 0,0 1 0,1-1 0,0 1 0,0 0 0,0-1 0,0 1 0,1 0 0,-1 1 0,6-7 0,-4 7 0,1-1 0,-1 1 0,1 0 0,0 0 0,0 1 0,0-1 0,1 1 0,-1 0 0,1 0 0,-1 1 0,7-1 0,-2 0 0,57-15 0,-61 15 0,-1 0 0,0 0 0,0 0 0,0 0 0,0-1 0,0 0 0,0 0 0,-1 0 0,7-6 0,-11 9 0,0 0 0,0-1 0,0 1 0,0 0 0,0-1 0,0 1 0,0 0 0,0-1 0,0 1 0,0 0 0,0-1 0,0 1 0,0 0 0,0-1 0,0 1 0,0 0 0,0-1 0,0 1 0,-1 0 0,1-1 0,0 1 0,0 0 0,0 0 0,-1-1 0,1 1 0,0 0 0,0 0 0,0-1 0,-1 1 0,1 0 0,0 0 0,-1 0 0,1-1 0,0 1 0,0 0 0,-1 0 0,1 0 0,0 0 0,-1 0 0,1 0 0,0 0 0,-1 0 0,1-1 0,0 1 0,-1 0 0,1 1 0,0-1 0,-1 0 0,1 0 0,0 0 0,-1 0 0,-20-3 0,21 3 0,-12 0 0,0 0 0,0 1 0,0 0 0,1 1 0,-1 1 0,0-1 0,1 2 0,-16 6 0,-11 7 0,-38 24 0,2-1 0,26-14 0,44-23 0,0-1 0,0 1 0,0 0 0,1 0 0,-1 0 0,1 0 0,0 0 0,0 1 0,-4 5 0,7-9 0,0 0 0,0 1 0,0-1 0,0 0 0,0 1 0,0-1 0,0 1 0,0-1 0,0 1 0,0-1 0,0 0 0,0 1 0,0-1 0,1 1 0,-1-1 0,0 0 0,0 1 0,0-1 0,1 0 0,-1 1 0,0-1 0,0 0 0,1 1 0,-1-1 0,0 0 0,0 0 0,1 1 0,-1-1 0,0 0 0,1 0 0,-1 1 0,0-1 0,1 0 0,-1 0 0,1 0 0,-1 0 0,0 0 0,1 1 0,-1-1 0,1 0 0,-1 0 0,0 0 0,1 0 0,21 3 0,-20-3 0,14 0 0,0-1 0,0 0 0,0-1 0,0 0 0,0-1 0,0-1 0,-1-1 0,1 0 0,-1-1 0,14-8 0,54-20 0,-50 22 0,-2-2 0,48-26 0,-78 40 0,-1-1 0,1 1 0,0 0 0,-1 0 0,1-1 0,-1 1 0,1 0 0,-1-1 0,1 1 0,0-1 0,-1 1 0,1-1 0,-1 1 0,0-1 0,1 1 0,-1-1 0,1 0 0,-1 1 0,0-1 0,0 1 0,1-1 0,-1 0 0,0 1 0,0-1 0,0 0 0,1-1 0,-2 2 0,1-1 0,-1 1 0,0-1 0,1 0 0,-1 1 0,0 0 0,1-1 0,-1 1 0,0-1 0,0 1 0,1 0 0,-1-1 0,0 1 0,0 0 0,1 0 0,-1 0 0,-2-1 0,-39 0 0,29 3 0,1 1 0,0 0 0,1 1 0,-1 1 0,1-1 0,-1 2 0,1 0 0,1 0 0,-1 1 0,-14 12 0,25-19 0,-1 1 0,0 0 0,0-1 0,1 1 0,-1 0 0,0 0 0,1-1 0,-1 1 0,1 0 0,-1 0 0,1 0 0,-1 0 0,1 0 0,0 0 0,-1 0 0,1 1 0,0-2 0,0 0 0,0 1 0,0-1 0,0 1 0,0-1 0,1 1 0,-1-1 0,0 1 0,0-1 0,0 0 0,1 1 0,-1-1 0,0 0 0,0 1 0,1-1 0,-1 0 0,0 1 0,1-1 0,-1 0 0,0 1 0,1-1 0,-1 0 0,1 0 0,-1 1 0,3 0 0,-1 0 0,1-1 0,-1 1 0,1 0 0,0-1 0,-1 0 0,1 1 0,-1-1 0,1 0 0,4-1 0,24-5 0,-1-1 0,1-2 0,33-14 0,14-4 0,2 2 0,132-34 0,-91 28 0,-201 28 0,-37 2 0,-103 4 0,186 3 0,0 1 0,0 1 0,-54 22 0,19-6 0,-27 7 0,-69 21 0,128-43 0,1 2 0,0 1 0,1 2 0,-37 20 0,71-34 0,1 0 0,-1 1 0,0-1 0,1 0 0,-1 0 0,1 1 0,-1-1 0,1 0 0,-1 1 0,0-1 0,1 1 0,0-1 0,-1 0 0,1 1 0,-1-1 0,1 1 0,0-1 0,-1 1 0,1 0 0,0-1 0,-1 1 0,1-1 0,0 1 0,0 0 0,0-1 0,-1 1 0,1-1 0,0 2 0,1-2 0,-1 1 0,1 0 0,0-1 0,0 1 0,-1-1 0,1 1 0,0-1 0,0 1 0,-1-1 0,1 0 0,0 1 0,0-1 0,0 0 0,0 0 0,-1 0 0,3 1 0,40 0 0,-20-4 0,45-12 0,-18 3 0,76-18 0,40-7 0,-4 5 0,-100 17 0,-42 9 0,1 1 0,40-4 0,109 8 0,-159 2 0,-327-1 0,286 2 0,0 1 0,-54 13 0,33-5 0,-5 0 14,17-3-428,0-1 0,-55 3 0,66-8 353,1 1-1,-1 2 1,1 1 0,-29 10 0,-45 9-209,45-15 103,6-2 846,-84 25 1,111-27-527,-1-1 0,0-1 0,-34 2 0,92-9-153,-1-1 0,46-12 0,-42 7 0,100-27 0,-47 10 0,46-10-617,22 4 617,5-2 0,-29 2 0,-77 18 111,33-6 292,-170 22-291,54-3-114,1 1 0,-1 1 1,1 2-1,-29 5 0,-135 33 2,183-40 0,-204 53 0,133-36 0,56-14 0,2 0 0,-1 1 0,-33 13 0,53-15 0,7-1 0,12 0 0,402-3-1365,-400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09:37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3322 750 24575,'347'0'0,"-357"10"0,-20 8 0,9-6 0,15-8 0,3-1 0,-1-1 0,0 1 0,0-1 0,0 0 0,0 0 0,-8 2 0,11-4 0,1 1 0,-1-1 0,0 0 0,1 0 0,-1 0 0,1 0 0,-1-1 0,1 1 0,-1 0 0,0 0 0,1 0 0,-1 0 0,1 0 0,-1-1 0,1 1 0,-1 0 0,1 0 0,-1-1 0,1 1 0,0 0 0,-1-1 0,1 1 0,-1-1 0,1 0 0,-1 0 0,0-1 0,0 1 0,1-1 0,-1 1 0,1-1 0,-1 0 0,1 1 0,0-1 0,0 0 0,0 1 0,0-1 0,0-2 0,2-7 0,0 0 0,1 0 0,0 0 0,1 0 0,0 0 0,0 1 0,10-16 0,0-2 0,9-19 0,-13 30 0,-1-1 0,-1 0 0,-1-1 0,0 0 0,-2 0 0,0 0 0,4-33 0,-8 33 0,-1 23 0,-2 35 0,0 46 0,4 165 0,-1-245 0,-1-1 0,0 0 0,1 1 0,0-1 0,0 0 0,0 0 0,1 1 0,-1-1 0,1 0 0,0 0 0,0-1 0,1 1 0,-1 0 0,1-1 0,-1 1 0,1-1 0,0 0 0,7 5 0,-4-4 0,0-1 0,0 0 0,1-1 0,-1 0 0,1 0 0,0 0 0,-1 0 0,1-1 0,0 0 0,0-1 0,8 0 0,-1 0 0,11 2 0,0-2 0,0-2 0,31-4 0,-50 5 0,1-1 0,0 0 0,-1 0 0,1 0 0,-1-1 0,1 0 0,-1 0 0,0 0 0,0-1 0,-1 0 0,1-1 0,-1 1 0,0-1 0,0 0 0,0 0 0,5-8 0,26-42 0,52-105 0,-77 125 0,-8 23 0,1 1 0,0 0 0,7-15 0,-10 24 0,0 0 0,0 0 0,1 0 0,-1 0 0,0 1 0,1-1 0,-1 0 0,1 1 0,-1 0 0,1-1 0,0 1 0,-1 0 0,1-1 0,0 1 0,0 0 0,0 0 0,0 1 0,0-1 0,0 0 0,0 1 0,0-1 0,0 1 0,4-1 0,36 4 0,-35-2 0,-1 0 0,1 0 0,0-1 0,0 0 0,-1 0 0,1-1 0,0 1 0,0-1 0,-1-1 0,1 1 0,-1-1 0,1-1 0,-1 1 0,0-1 0,0 0 0,11-7 0,-7 1 0,0-1 0,-1 0 0,0 0 0,0-1 0,-1 0 0,13-22 0,-11 16 0,-10 17 0,0-1 0,0 1 0,0-1 0,0 1 0,0-1 0,0 1 0,1 0 0,-1-1 0,0 1 0,0-1 0,1 1 0,-1 0 0,0-1 0,0 1 0,1 0 0,-1-1 0,0 1 0,1 0 0,-1-1 0,1 1 0,-1 0 0,0 0 0,1-1 0,-1 1 0,1 0 0,-1 0 0,1 0 0,-1 0 0,1 0 0,-1 0 0,1-1 0,-1 1 0,0 0 0,1 0 0,-1 1 0,1-1 0,-1 0 0,1 0 0,6 20 0,-5 40 0,-2-55 0,-2 36 0,1-20 0,1 0 0,2 21 0,-2-42 0,-1 1 0,1-1 0,0 1 0,0-1 0,0 0 0,0 1 0,0-1 0,0 1 0,0-1 0,0 1 0,0-1 0,0 0 0,0 1 0,0-1 0,1 1 0,-1-1 0,0 0 0,0 1 0,0-1 0,1 1 0,-1-1 0,0 0 0,0 1 0,1-1 0,-1 0 0,0 1 0,0-1 0,1 0 0,-1 0 0,0 1 0,1-1 0,-1 0 0,1 0 0,-1 0 0,0 1 0,1-1 0,-1 0 0,1 0 0,-1 0 0,1 0 0,13-12 0,-13 10 0,0 1 0,-1 0 0,1-1 0,0 1 0,1 0 0,-1 0 0,0 0 0,0 0 0,0 0 0,1 0 0,-1 0 0,0 1 0,1-1 0,-1 0 0,0 1 0,1-1 0,-1 1 0,1-1 0,-1 1 0,3 0 0,-1 0 0,-1 1 0,0 0 0,0 0 0,0 1 0,0-1 0,0 0 0,0 1 0,0-1 0,-1 1 0,1 0 0,0-1 0,-1 1 0,1 0 0,-1 0 0,2 3 0,15 38 0,-16-38 0,-1 0 0,1 0 0,0 0 0,0 0 0,0-1 0,0 1 0,1-1 0,0 1 0,0-1 0,0 0 0,1 0 0,3 3 0,7-2 0,-14-5 0,1 0 0,-1 0 0,1 0 0,-1 0 0,1 0 0,0 0 0,-1 0 0,1 1 0,-1-1 0,1 0 0,-1 0 0,1 1 0,-1-1 0,1 0 0,-1 1 0,0-1 0,1 0 0,-1 1 0,1-1 0,-1 1 0,0-1 0,1 0 0,-1 1 0,0-1 0,0 1 0,1-1 0,-1 1 0,0-1 0,0 1 0,0 0 0,0-1 0,1 1 0,-1-1 0,0 1 0,0-1 0,0 1 0,0-1 0,-1 2 0,4 41 0,-2-26 0,0-1 0,7 32 0,-1-15 0,-2 0 0,-1 1 0,-2 65 0,1 12 0,-3-108 0,0-1 0,1 1 0,-1-1 0,1 1 0,-1 0 0,1-1 0,0 1 0,0-1 0,0 1 0,0-1 0,0 0 0,1 1 0,-1-1 0,3 3 0,-4-5 0,1 0 0,-1 1 0,1-1 0,0 0 0,-1 1 0,1-1 0,-1 0 0,1 0 0,-1 1 0,1-1 0,0 0 0,-1 0 0,1 0 0,-1 0 0,1 0 0,0 0 0,-1 0 0,1 0 0,-1 0 0,1 0 0,0 0 0,-1 0 0,2-1 0,-1 1 0,1-1 0,0 0 0,-1 0 0,1-1 0,-1 1 0,1 0 0,-1 0 0,0-1 0,1 1 0,-1-1 0,1-1 0,9-14 0,0 0 0,-2 0 0,0-1 0,-1-1 0,-1 1 0,0-1 0,-2-1 0,0 1 0,-1-1 0,-1 1 0,-1-1 0,-1 0 0,-1-24 0,-2-156 0,3 256 0,1-32 0,-1 0 0,-2 1 0,0-1 0,-1 0 0,-12 46 0,13-66 0,-1-1 0,1 1 0,-1-1 0,0 0 0,0 0 0,-1 0 0,1 0 0,0 0 0,-1 0 0,0-1 0,0 1 0,0-1 0,0 0 0,0 0 0,0 0 0,0 0 0,-1 0 0,1-1 0,-1 1 0,1-1 0,-1 0 0,1 0 0,-1-1 0,-4 1 0,-10 1 0,-1-1 0,1-1 0,-33-3 0,18 0 0,16 2 0,0-1 0,1-1 0,-1-1 0,0-1 0,1 0 0,-20-9 0,-90-53 0,119 64 0,0-1 0,1 1 0,0-2 0,-1 1 0,2-1 0,-1 0 0,0 0 0,1-1 0,0 1 0,0-1 0,1 0 0,0 0 0,0-1 0,0 1 0,1-1 0,0 0 0,0 0 0,1 0 0,0-1 0,0 1 0,0 0 0,1-1 0,0 1 0,1-13 0,-2-1 0,2-1 0,0 1 0,2-1 0,0 1 0,1 0 0,2 0 0,0 0 0,1 0 0,1 1 0,10-23 0,-3 17 0,-8 16 0,0-1 0,-1-1 0,-1 1 0,1-1 0,3-19 0,-7 27 0,-1 1 0,0-1 0,0 0 0,0 1 0,0-1 0,-1 0 0,1 0 0,-1 1 0,0-1 0,0 1 0,-1-1 0,1 1 0,-1-1 0,1 1 0,-1 0 0,0 0 0,0-1 0,-1 2 0,1-1 0,0 0 0,-1 0 0,0 1 0,-4-4 0,-6-3 0,-1 0 0,-1 0 0,1 2 0,-30-12 0,27 13 0,0-2 0,0 0 0,-26-17 0,25 14 0,-2 0 0,1 1 0,-1 1 0,-1 1 0,-34-9 0,1 0 0,34 11 0,-1 1 0,-27-3 0,-25-6 0,35 6 0,1 2 0,-1 2 0,0 1 0,-65 4 0,50 0 0,36 0 0,1 0 0,0 1 0,1 1 0,-1 0 0,0 2 0,1-1 0,-23 11 0,-2 5 0,-54 36 0,-37 17 0,29-19 0,-99 67 0,167-103 0,0-1 0,0-1 0,-71 20 0,32-11 0,53-20 0,-1 0 0,0-1 0,0-1 0,0-1 0,-36-1 0,2011-3-13,-2480 2-6339,-10 0 5339,-177 0 2811,678 2-1798,0 1 0,-35 9 0,-46 3 0,78-13 0,5-1 0,-63 10 0,53-4 0,0-2 0,-59 0 0,-2-1 0,1 12 0,69-10 0,-57 5 0,66-11 0,-8 1 0,1 1 0,-41 7 0,-22 5 302,63-11-84,-56 13 0,62-10 557,-1-2 1,1 0-1,-38-1 1,1 1 410,-73 23-632,111-25-554,-1 2 0,1 1 0,0 1 0,0 1 0,0 1 0,-42 21 0,66-25 0,9-1 0,11-2 0,22 1 0,1-3 0,0-1 0,-1-2 0,0-2 0,0-2 0,60-19 0,-79 21 0,1 0 0,-1 2 0,1 1 0,28-1 0,-18 2 0,33-7 0,163-30 0,-34 6-1069,-105 22 1069,16-4 0,89-25 164,-111 29 741,-229 11-905,-25 1 0,91 14 0,59-10 0,-1-1 0,-23 2 0,6-4 0,6 0 0,-59 9 0,-7 8 0,-40 9 0,-114 37 0,228-59 0,0 1 0,0 1 0,1 1 0,-34 18 0,57-27 0,0 0 0,0 0 0,0 0 0,0 0 0,-1 0 0,1 1 0,0-1 0,0 0 0,0 0 0,0 0 0,-1 0 0,1 0 0,0 0 0,0 0 0,0 0 0,0 0 0,0 1 0,0-1 0,-1 0 0,1 0 0,0 0 0,0 0 0,0 0 0,0 1 0,0-1 0,0 0 0,0 0 0,0 0 0,0 0 0,0 1 0,0-1 0,0 0 0,0 0 0,0 0 0,0 0 0,0 1 0,0-1 0,0 0 0,0 0 0,0 0 0,0 0 0,0 1 0,0-1 0,0 0 0,0 0 0,0 0 0,0 0 0,0 0 0,0 1 0,1-1 0,-1 0 0,0 0 0,0 0 0,0 0 0,0 1 0,15 3 0,18-2 0,315-2-721,-132-2 372,-183 1 249,0-2 1,35-9-1,45-3-534,132 15 85,39-2 365,-167-13 223,32-2-242,-33 18-151,-72 1 228,1-2 0,-1-2 1,66-11-1,-61 4 126,1 2 0,57 0 0,103 8 0,-73 2 0,-21-3 2630,-530 0-1503,382 1-1323,0 2 0,-38 9 0,35-5-66,-55 3 0,65-10 262,-7 1 0,0 0 0,-42 9 0,22-2-258,1-2 0,-1-3 0,-54-3 1,-56 3-247,57 12 504,-12 1 0,74-14 0,-2-1 0,-58 11 0,-47 5-471,92-12 207,-30 9 103,55-8 168,-40 3 0,35-5-7,-37 8 0,38-5 0,-41 3 0,-47 6-45,84-9 636,-52 3 0,77-9 728,56-2-246,1403-1-1877,-758 3 545,-665-2 185,1-1 0,-1-1-1,24-7 1,-20 5-30,43-5-1,224 8 1546,-231 3-1313,-65 0-128,0-1 0,0 2 0,1-1 0,-1 0 0,-7 4 0,-15 4 0,-137 36 0,5-13 0,16 6 0,58-14 0,53-10 0,23-5 0,9-8 0,1-1 0,-1 1 0,0-1 0,1 1 0,-1-1 0,0 1 0,1-1 0,-1 1 0,1-1 0,-1 1 0,1-1 0,-1 0 0,1 1 0,-1-1 0,1 0 0,-1 1 0,1-1 0,-1 0 0,1 0 0,0 0 0,-1 1 0,1-1 0,0 0 0,0 0 0,10 2 0,0 0 0,0 0 0,0-1 0,0-1 0,0 1 0,0-2 0,22-3 0,4-4 0,38-13 0,-47 12 0,1 1 0,46-7 0,59 13 0,-99 3 0,0-1 0,0-2 0,53-10 0,-41 3 0,1 2 0,63-1 0,99 9 0,-73 2 0,385-3 0,-513 0 0,0 0 0,0 1 0,0 1 0,0-1 0,0 1 0,0 1 0,16 6 0,-23-8 0,1 0 0,-1 0 0,0 1 0,0-1 0,1 0 0,-1 1 0,0 0 0,0-1 0,-1 1 0,1 0 0,0 0 0,-1 0 0,1 0 0,-1 0 0,1 1 0,-1-1 0,0 0 0,0 1 0,0-1 0,0 0 0,-1 1 0,1-1 0,0 1 0,-1-1 0,0 1 0,0 0 0,0-1 0,0 1 0,0-1 0,0 1 0,-1-1 0,0 5 0,-2-2 0,1 0 0,0 0 0,-1 0 0,0 0 0,0-1 0,0 1 0,-1-1 0,0 0 0,0 0 0,0 0 0,0-1 0,0 0 0,-1 1 0,1-1 0,-1-1 0,0 1 0,0-1 0,-9 4 0,-9 2 0,-1-1 0,-41 8 0,8-2 0,34-7 0,0-1 0,-37 3 0,-352-6 0,205-4 0,-933 2 0,1120 1 0,-1 1 0,1 1 0,-24 7 0,20-4 0,-43 4 0,-130-11 0,-28 3 0,147 13 0,57-9 0,1-2 0,-25 2 0,-327-3 0,191-5 0,161 3 0,-1 1 0,1 1 0,-24 7 0,20-5 0,-43 5 0,-305-7 0,191-5 0,67 4 0,-129-5 0,239 3 0,0-1 0,0 0 0,0 0 0,0 0 0,1 0 0,-1-1 0,0 0 0,1 1 0,-1-1 0,1-1 0,-1 1 0,1 0 0,0-1 0,0 0 0,0 1 0,1-1 0,-1 0 0,1 0 0,-1-1 0,1 1 0,0-1 0,0 1 0,1-1 0,-1 1 0,1-1 0,-2-5 0,-2-11 0,1 1 0,0-1 0,2 0 0,0-22 0,-1 8 0,2 19 0,-2 1 0,0 0 0,-1 0 0,0 0 0,-1 1 0,0-1 0,-1 1 0,-10-15 0,-4-3 0,-48-56 0,61 77 0,0 0 0,0 0 0,1-1 0,0 0 0,1 0 0,0 0 0,-3-15 0,-17-86 0,21 91 0,0 2 0,1 0 0,1 1 0,1-1 0,2-34 0,0 45 0,0 0 0,1 0 0,0 0 0,0 1 0,1-1 0,0 1 0,0-1 0,1 1 0,0 0 0,0 0 0,1 1 0,0-1 0,10-10 0,0 4 0,1 0 0,0 1 0,1 1 0,27-13 0,18-13 0,-51 31 0,0-1 0,0 2 0,1 0 0,0 0 0,0 1 0,0 1 0,1 0 0,-1 0 0,19 0 0,14 0 0,61 6 0,-31 0 0,16-4 0,78 3 0,-147 2 0,41 10 0,-14-1 0,3-1 0,-22-5 0,47 6 0,35 7 0,-27-4 0,-16-3 0,23 3 0,-74-15 0,0 2 0,-1 0 0,34 11 0,-47-13 0,1 1 0,-1 0 0,0 0 0,0 0 0,0 1 0,0-1 0,0 1 0,-1 0 0,5 4 0,-7-5 0,0 0 0,0-1 0,1 1 0,-1 0 0,-1 0 0,1 0 0,0 0 0,0-1 0,-1 1 0,1 0 0,-1 0 0,1 1 0,-1-1 0,0 0 0,0 0 0,0 0 0,0 0 0,0 0 0,0 0 0,-1 0 0,0 3 0,0-1 0,-1 0 0,0 0 0,0 1 0,0-1 0,-1-1 0,1 1 0,-1 0 0,0-1 0,0 1 0,-5 4 0,-43 31 0,16-12 0,20-14 0,-3 4 0,-1 0 0,-1-2 0,0 0 0,-38 20 0,42-28 0,1 0 0,-2-1 0,1 0 0,-1-1 0,1-1 0,-1-1 0,0 0 0,-1-2 0,-17 1 0,-23-3 0,35-1 0,0 2 0,-1 1 0,1 1 0,-43 8 0,37-3 0,0-1 0,-42 2 0,391-11 0,-162 5 0,493-2-1365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09:40.3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24575,'2'0'0,"16"-1"0,1 1 0,-1 0 0,0 1 0,-1 1 0,1 1 0,0 1 0,-1 0 0,34 14 0,-35-11 43,0-1 0,0 0 0,1-1 0,0-1 0,0-1 0,33 3 0,108-7-459,-74-1-834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09:53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526 526 24575,'-3'0'0,"0"0"0,0 1 0,0-1 0,0 1 0,1 0 0,-1 0 0,0 0 0,1 1 0,-1-1 0,0 1 0,1-1 0,0 1 0,-1 0 0,1 0 0,0 0 0,0 0 0,0 0 0,0 0 0,0 0 0,1 1 0,-1-1 0,1 1 0,-1 0 0,-1 4 0,-3 8 0,0 1 0,1 0 0,-3 19 0,5-23 0,0 7 0,0 0 0,2 0 0,0 21 0,-4 36 0,5-75 0,0-1 0,0 0 0,0 0 0,0 0 0,0 1 0,0-1 0,0 0 0,0 0 0,0 0 0,0 1 0,0-1 0,0 0 0,0 0 0,0 0 0,0 0 0,0 1 0,0-1 0,-1 0 0,1 0 0,0 0 0,0 0 0,0 1 0,0-1 0,0 0 0,-1 0 0,1 0 0,0 0 0,0 0 0,0 0 0,0 0 0,-1 0 0,1 1 0,0-1 0,0 0 0,0 0 0,-1 0 0,1 0 0,0 0 0,0 0 0,0 0 0,-1 0 0,1 0 0,0 0 0,0 0 0,0 0 0,-1-1 0,1 1 0,-12-9 0,-6-17 0,7 5 0,2 0 0,0 0 0,2 0 0,0-1 0,2-1 0,-6-36 0,11 52 0,-1 0 0,1 0 0,0 1 0,1-1 0,0 0 0,0 0 0,0 1 0,1-1 0,3-9 0,-4 13 0,1 0 0,0 0 0,0 0 0,0 0 0,0 0 0,0 0 0,1 0 0,-1 1 0,1-1 0,-1 1 0,1 0 0,0 0 0,0 0 0,0 0 0,0 0 0,0 1 0,1-1 0,-1 1 0,6-2 0,32-9 0,-25 6 0,-14 5 0,-5 1 0,-10 4 0,0 1 0,0 0 0,1 0 0,-1 1 0,1 1 0,0 0 0,1 1 0,0 0 0,-17 17 0,20-18 0,0 1 0,0 1 0,1 0 0,1 0 0,-1 0 0,1 1 0,1-1 0,0 2 0,0-1 0,1 0 0,0 1 0,-3 16 0,-9 51 0,9-46 0,-7 66 0,14-98 0,0 0 0,0 0 0,0 0 0,0 0 0,0 0 0,0 0 0,0 0 0,0 0 0,0 0 0,0 0 0,0 0 0,0 0 0,0 0 0,0 0 0,0 0 0,0 0 0,0 0 0,0 0 0,0 0 0,0-1 0,1 1 0,-1 0 0,0 0 0,0 0 0,0 0 0,0 0 0,0 0 0,0 0 0,0 0 0,0 0 0,0 0 0,0 0 0,0 0 0,0 0 0,0 0 0,0 0 0,1 1 0,-1-1 0,0 0 0,0 0 0,0 0 0,0 0 0,0 0 0,0 0 0,0 0 0,0 0 0,0 0 0,7-12 0,4-19 0,35-143 0,-14 42 0,-25 100 0,1 1 0,2-1 0,1 1 0,19-36 0,-20 50 0,1 1 0,0 1 0,1-1 0,1 2 0,1 0 0,0 0 0,0 2 0,1 0 0,1 0 0,0 1 0,22-10 0,-23 15 0,-1 1 0,0 0 0,24-3 0,10-3 0,-10 3 0,2 2 0,-1 1 0,1 2 0,0 2 0,47 4 0,2 0 0,-64-4 0,0-1 0,-1-1 0,45-11 0,-23 7 0,1 1 0,0 2 0,-1 3 0,51 4 0,-2-1 0,-48-2 0,-22-1 0,0 1 0,0 1 0,-1 1 0,45 9 0,-39-4 0,1-1 0,-1-1 0,42 1 0,95-8 0,-61 0 0,969 2 0,-1055-1 0,1-2 0,-1 0 0,24-6 0,-20 3 0,43-4 0,305 7 0,-191 5 0,-176-2 0,0 0 0,1 0 0,-1 0 0,0 1 0,0 0 0,1 0 0,-1 0 0,0 0 0,0 1 0,0 0 0,0 0 0,0 1 0,-1-1 0,1 1 0,-1 0 0,0 0 0,1 0 0,-1 1 0,-1-1 0,1 1 0,0 0 0,-1 0 0,0 0 0,0 1 0,0-1 0,3 9 0,119 219 0,-105-191 0,-11-25 0,0 0 0,-2 0 0,0 1 0,0 1 0,-2-1 0,0 1 0,-1 0 0,1 22 0,-4-18 0,2 10 0,-2 0 0,-1-1 0,-2 1 0,-8 42 0,8-67 0,0-1 0,0 0 0,-1 1 0,0-1 0,-1 0 0,1 0 0,-1-1 0,0 1 0,0-1 0,-1 0 0,0 0 0,0 0 0,0-1 0,-11 8 0,-4 0 0,-2 0 0,-40 17 0,54-26 0,-6 2 0,0 0 0,-1-1 0,1-1 0,-1 0 0,-28 1 0,-80-6 0,56 0 0,33 1 0,1 2 0,-1 1 0,1 2 0,-42 10 0,51-9 0,-1-2 0,-25 2 0,27-4 0,-1 2 0,-31 7 0,27-4 0,0-2 0,1 0 0,-33-1 0,-4 1 0,-16 10 0,59-9 0,-44 5 0,-20-9 0,61-2 0,-1 1 0,0 1 0,1 1 0,-40 9 0,33-5 0,0-1 0,0-1 0,-1-2 0,-40-1 0,-36 1 0,86 1 0,-36 9 0,38-6 0,-1-2 0,-22 2 0,-330-3 0,193-6 0,-1090 3 0,1249-1 0,1-1 0,-1-1 0,-23-7 0,20 5 0,-42-5 0,10 7 0,29 3 0,0-2 0,-40-7 0,58 7 0,-1-1 0,0 0 0,1 0 0,0-1 0,0-1 0,0 0 0,1 0 0,-1 0 0,1-1 0,-11-10 0,12 9 0,0 0 0,1 0 0,0 0 0,0-1 0,1 0 0,-1 0 0,2 0 0,-8-18 0,8 14 0,1-1 0,0 0 0,1 0 0,0 0 0,1 0 0,1-13 0,0 4 0,-1-3 0,2 0 0,6-41 0,-6 57 0,1 1 0,1-1 0,0 1 0,0 0 0,0 0 0,1 0 0,0 1 0,1-1 0,0 1 0,0 0 0,9-10 0,-2 7 0,0 0 0,1 0 0,0 2 0,0-1 0,28-12 0,-21 11 0,-1 0 0,18-14 0,-21 14 0,0 0 0,0 2 0,1 0 0,19-6 0,-21 8 0,0 0 0,0-1 0,-1 0 0,0-1 0,0-1 0,13-10 0,34-40 0,-42 38 0,2 1 0,0 2 0,27-19 0,-20 19 0,10-6 0,67-56 0,-92 71 0,1-1 0,0 2 0,0 0 0,1 1 0,0 0 0,0 2 0,1-1 0,18-3 0,23-8 0,-39 11 0,1 2 0,0 0 0,32-2 0,-27 3 0,40-8 0,-33 4 0,1 1 0,0 2 0,35-1 0,100 7 0,-59 0 0,-91-2 0,0 1 0,0 0 0,0 1 0,0 1 0,-1 1 0,1 0 0,-1 2 0,0-1 0,20 11 0,125 52 0,-17-13 0,-31-13 0,109 34 0,-172-63 0,1-2 0,1-2 0,76 2 0,-100-9 0,0 2 0,30 6 0,-29-4 0,56 4 0,363-9 0,-212-3 0,-217 3 0,-1 0 0,1 1 0,-1 1 0,0 1 0,18 6 0,-27-7 0,0 0 0,0 0 0,-1 1 0,0 0 0,1 1 0,-2 0 0,1 0 0,0 1 0,-1-1 0,0 2 0,12 12 0,-14-10 0,-1 0 0,0 0 0,0 1 0,0-1 0,-2 1 0,1-1 0,1 13 0,5 15 0,-4-16 0,0 0 0,-1 0 0,-2 0 0,0 1 0,-1-1 0,-3 29 0,2-47 0,-1 0 0,1 1 0,-1-1 0,0 0 0,0 0 0,0 1 0,-1-1 0,1 0 0,-1 0 0,0-1 0,0 1 0,0 0 0,0 0 0,0-1 0,-1 1 0,1-1 0,-1 0 0,1 0 0,-1 0 0,0 0 0,0 0 0,0-1 0,0 1 0,0-1 0,0 0 0,0 0 0,-1 0 0,1 0 0,0-1 0,-5 1 0,-12 2 0,0-2 0,0 0 0,0-2 0,-21-2 0,6 1 0,-562-3 0,345 7 0,219-4 0,1-1 0,-38-9 0,35 6 0,-56-4 0,-487 8 0,277 5 0,-220-3 0,488-2 0,1-1 0,-38-9 0,35 5 0,-56-3 0,67 10 0,-8-1 0,0 0 0,-42-9 0,34 4 0,29 5 0,-1-1 0,1 0 0,-1-1 0,-20-8 0,29 10 0,0-1 0,0 1 0,0-1 0,1 0 0,-1 0 0,0 0 0,1-1 0,0 1 0,-1-1 0,1 1 0,0-1 0,0 0 0,0 1 0,1-1 0,-1 0 0,1 0 0,-1-1 0,1 1 0,0 0 0,0 0 0,0-5 0,-2-7 0,2 0 0,-1 0 0,2-1 0,0 1 0,1 0 0,0 0 0,5-19 0,-5 27 0,1 0 0,1-1 0,-1 1 0,1 0 0,0 0 0,1 1 0,0-1 0,0 1 0,0 0 0,0 0 0,1 0 0,0 0 0,1 1 0,-1 0 0,1 0 0,9-5 0,21-13 0,-5 4 0,38-19 0,-57 33 0,1 0 0,-1 1 0,1 0 0,0 1 0,0 1 0,25-3 0,233 5 0,-117 2 0,-127 0 0,0 1 0,51 12 0,-15-3 0,-5 2 0,-39-8 0,36 4 0,46 6 0,-64-8 0,51 3 0,-57-8 0,46 10 0,-47-7 0,-1-1 0,31 1 0,286-7 0,-383 1 0,0 1 0,-69 11 0,54-3 0,-1-2 0,1-3 0,-58-2 0,90-1 0,-1 1 0,1 1 0,-25 6 0,21-3 0,-41 4 0,-84 6 0,83-7 0,-77 0 0,-1137-10 0,2629 1-3399,-1316-2 3385,-1-1 1,38-9-1,-35 5 117,56-3-1,-5 12 1861,-58-1-1921,0 0 0,0-2 0,0-1 0,54-10 0,16-7 1020,-96 17-891,-7 0 0,-11-2-1878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10:06.2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2022 558 24575,'2'-1'0,"0"1"0,0 0 0,0-1 0,0 0 0,0 1 0,0-1 0,0 0 0,-1 0 0,1 0 0,0 0 0,-1 0 0,1 0 0,-1-1 0,1 1 0,-1 0 0,3-4 0,20-29 0,-17 23 0,-1 0 0,0-1 0,-1 0 0,0 0 0,-1 0 0,0 0 0,-1-1 0,-1 0 0,0 1 0,0-1 0,-1 0 0,-1 0 0,0 0 0,-1 0 0,-1 0 0,0 1 0,0-1 0,-1 0 0,-5-11 0,6 20 0,0 0 0,-1 1 0,1 0 0,-1-1 0,0 1 0,0 0 0,0 0 0,0 1 0,-1-1 0,1 1 0,-1 0 0,1-1 0,-1 2 0,0-1 0,0 0 0,-5-1 0,-10-3 0,-1 1 0,-22-3 0,21 4 0,1 0 0,-1 1 0,1 1 0,0 1 0,-38 2 0,50 0 0,-1 0 0,0 1 0,1 0 0,-1 0 0,1 1 0,-1 0 0,1 1 0,0 0 0,1 0 0,-1 0 0,1 1 0,-1 1 0,-9 8 0,11-7 0,0 0 0,0 1 0,1-1 0,0 1 0,1 0 0,-1 0 0,1 1 0,1 0 0,0-1 0,0 1 0,1 0 0,-3 16 0,4-14 0,0-1 0,0 1 0,1 0 0,1 0 0,-1-1 0,2 1 0,0 0 0,0-1 0,1 1 0,7 17 0,-8-23 0,1-1 0,-1 1 0,1-1 0,1 0 0,-1 0 0,0 0 0,1 0 0,0-1 0,0 1 0,0-1 0,0 0 0,1 0 0,-1 0 0,1-1 0,5 3 0,9 1 0,0 0 0,34 7 0,-7-3 0,86 21 0,-109-25 0,1-1 0,0 0 0,45 1 0,76-7 0,-58-2 0,825 3 0,-891 2 0,-1 0 0,0 1 0,24 6 0,-20-3 0,43 4 0,239-8 0,-157-3 0,-128 2 0,-1 1 0,1 1 0,22 7 0,-19-5 0,43 5 0,85-10 0,20 2 0,-93 13 0,-58-10 0,-1-1 0,25 3 0,26-6 0,-49-2 0,-1 1 0,1 2 0,0 0 0,34 8 0,-26-3 0,0-1 0,0-1 0,43 1 0,95-8 0,-63 0 0,-74 2 0,-1-2 0,59-11 0,-73 10 0,0-2 0,-1 0 0,0 0 0,0-2 0,0 1 0,-1-2 0,18-12 0,182-123 0,-209 140 0,-1 0 0,0-1 0,0 1 0,0-1 0,-1 0 0,1 0 0,-1-1 0,0 1 0,0-1 0,-1 1 0,1-1 0,-1 0 0,0 0 0,0 0 0,-1 0 0,1-1 0,-1 1 0,1-8 0,-1-6 0,0 0 0,0 0 0,-6-37 0,5 52 0,-1 0 0,1 0 0,-1-1 0,0 1 0,-1 0 0,1 0 0,-1 0 0,0 1 0,0-1 0,0 0 0,0 1 0,-1-1 0,1 1 0,-1 0 0,0 0 0,0 0 0,0 0 0,-1 0 0,1 1 0,0-1 0,-5-1 0,-5-2 0,0 1 0,0 0 0,-1 1 0,-26-5 0,1 0 0,-7 1 0,0 1 0,-1 3 0,0 2 0,-72 5 0,17-1 0,18-3 0,-92 3 0,98 13 0,57-10 0,1 0 0,-25 1 0,-152-6 0,-28 1 0,147 15 0,57-11 0,1-1 0,-25 2 0,-327-3 0,191-5 0,-438 2 0,599 1 0,-1 1 0,1 1 0,-24 7 0,20-5 0,-43 6 0,-305-9 0,191-4 0,-437 2 0,613 0 0,0 0 0,-1 0 0,1 0 0,0-1 0,0 0 0,0 0 0,1 0 0,-1-1 0,0 1 0,0-1 0,1 0 0,-1-1 0,-6-4 0,8 5 0,1-1 0,-1 0 0,1 1 0,0-1 0,0 0 0,0 0 0,0-1 0,1 1 0,-1 0 0,1-1 0,0 1 0,0-1 0,0 1 0,0-1 0,1 1 0,-1-1 0,1 1 0,0-1 0,1-6 0,-1 4 0,1 1 0,0 0 0,1 0 0,-1 0 0,1 1 0,0-1 0,0 0 0,1 1 0,0-1 0,-1 1 0,1 0 0,1 0 0,-1 0 0,0 0 0,1 0 0,0 1 0,0-1 0,0 1 0,0 0 0,1 1 0,-1-1 0,1 1 0,5-3 0,10-3 0,-1 0 0,2 1 0,-1 1 0,26-4 0,10-2 0,-33 6 0,1 1 0,36-3 0,374 6 0,-217 4 0,1281-2 0,-1462 2 0,1 2 0,43 10 0,-5-1 0,0 0 0,-41-5 0,52 3 0,-54-8 0,45 10 0,-48-7 0,0-1 0,32 1 0,96 11 0,-105-9 0,65 1 0,209-10 0,-319 1 0,1 0 0,0-1 0,-1 0 0,1-1 0,-1 1 0,10-4 0,-15 4 0,0 1 0,-1-1 0,1 0 0,-1 1 0,1-1 0,-1 0 0,1 0 0,-1 0 0,1 0 0,-1 0 0,0 0 0,0-1 0,1 1 0,-1 0 0,0-1 0,0 1 0,0-1 0,-1 1 0,1-1 0,0 1 0,0-1 0,-1 1 0,1-1 0,-1 0 0,0 1 0,1-1 0,-1 0 0,0 0 0,0 1 0,0-1 0,0 0 0,0 0 0,0 1 0,-1-3 0,0 2 0,0 0 0,1 1 0,-1-1 0,0 0 0,0 0 0,0 0 0,-1 1 0,1-1 0,0 1 0,-1-1 0,1 1 0,-1-1 0,1 1 0,-1 0 0,0 0 0,1-1 0,-1 1 0,0 1 0,0-1 0,-4-1 0,-47-11 0,26 8 0,-6-2 0,-1 1 0,0 2 0,-37 0 0,2 0 0,-11-11 0,59 10 0,-43-5 0,-11 7 0,-109 7 0,178-4 0,0 1 0,0 0 0,0 0 0,0 0 0,0 1 0,0 0 0,0 0 0,1 1 0,-1 0 0,1 0 0,0 0 0,0 0 0,0 1 0,0 0 0,1 0 0,-1 0 0,1 1 0,0-1 0,0 1 0,1 0 0,-1 0 0,1 0 0,0 1 0,0-1 0,1 1 0,-2 6 0,2-8 0,-5 15 0,1 0 0,0 1 0,2-1 0,0 1 0,-1 22 0,4-37 0,1-1 0,0 0 0,1 1 0,-1-1 0,1 1 0,0-1 0,0 0 0,0 1 0,0-1 0,1 0 0,0 0 0,0 0 0,0 0 0,0 0 0,1-1 0,-1 1 0,1-1 0,0 1 0,0-1 0,0 0 0,0 0 0,1 0 0,-1-1 0,1 1 0,0-1 0,0 0 0,0 0 0,0 0 0,7 2 0,22 6 0,40 5 0,-46-9 0,25 1 0,1-2 0,-1-2 0,70-6 0,-20 1 0,-53 3 0,-20 0 0,50-5 0,-70 3 0,0 0 0,-1-1 0,0 0 0,1-1 0,-1 1 0,0-2 0,0 1 0,-1-1 0,1 0 0,8-7 0,3-6 0,0-1 0,-1-1 0,-1 0 0,-1-2 0,14-23 0,13-15 0,-41 57 0,0 0 0,-1 0 0,1 0 0,-1 0 0,1 0 0,-1-1 0,0 1 0,0-1 0,0 1 0,-1 0 0,1-1 0,0 0 0,-1 1 0,0-1 0,1 1 0,-1-1 0,0 0 0,0 1 0,-1-1 0,1-2 0,-1 3 0,-1 0 0,1 0 0,0 0 0,0 0 0,-1 0 0,1 0 0,-1 0 0,1 0 0,-1 1 0,0-1 0,0 1 0,0-1 0,0 1 0,0 0 0,0-1 0,0 1 0,0 0 0,-1 1 0,1-1 0,0 0 0,-1 1 0,-2-1 0,-28-4 0,0 1 0,0 2 0,0 1 0,-45 5 0,-6-1 0,-6-4 0,-80 3 0,144 2 0,-42 12 0,29-7 0,-184 55 0,41-11 0,-126 28 0,252-67 0,37-9 0,0 0 0,-22 2 0,8-3 0,-44 14 0,26-6 0,-2 1 0,32-7 0,0-1 0,-1-1 0,-22 2 0,11-3 0,-61 16 0,56-11 0,-13 6 0,34-9 0,-1 0 0,-26 3 0,-69 14 0,64-11 0,-7 3 0,36-8 0,-1-1 0,-44 4 0,41-6 0,-50 11 0,49-9 0,-47 6 0,-94-11 0,-25 2 0,112 13 0,58-10 0,1-1 0,-25 2 0,-327-3 0,191-5 0,-796 2 0,957-1 0,-1-1 0,1-1 0,-24-7 0,20 4 0,-43-4 0,23 8 0,8 1 0,-1-3 0,-53-10 0,25-1 0,0 3 0,0 2 0,-85 0 0,121 15 0,25 1 0,15 5 0,53 20 0,1-3 0,124 36 0,-68-35-521,-66-17 364,94 13 157,-105-16 0,2-3 0,57 1 0,94-8 0,-65-2 0,259 3 678,-385 0-678,1 0 0,0-1 0,0 0 0,0 0 0,-1-1 0,1 0 0,-1 0 0,1 0 0,5-4 0,-10 5 0,-1 0 0,1 1 0,-1-1 0,1 0 0,-1 0 0,0 0 0,0-1 0,0 1 0,0 0 0,0 0 0,0-1 0,0 1 0,0 0 0,0-1 0,0 1 0,-1-1 0,1 1 0,0-1 0,-1 0 0,0 1 0,1-1 0,-1 1 0,0-1 0,0 0 0,0 1 0,0-1 0,0 0 0,0 1 0,0-1 0,-1 0 0,1 1 0,-1-1 0,1 1 0,-1-1 0,1 1 0,-1-1 0,0 1 0,0-1 0,0 1 0,0 0 0,0-1 0,0 1 0,-1-1 0,-3-4 0,0 1 0,0 1 0,-1-1 0,1 1 0,-1 0 0,0 0 0,0 0 0,0 1 0,-1 0 0,-8-3 0,-11-3 0,-35-8 0,-60-15 0,-43-10 0,111 32 0,12 1 0,-1 2 0,-50-1 0,64 8 0,0-2 0,0-1 0,0-1 0,-42-11 0,70 15 0,0 0 0,0 0 0,0 0 0,0 0 0,0 0 0,0-1 0,0 1 0,0 0 0,0 0 0,0 0 0,0 0 0,0 0 0,0 0 0,0 0 0,0 0 0,0 0 0,0 0 0,0 0 0,0 0 0,0-1 0,0 1 0,0 0 0,0 0 0,0 0 0,0 0 0,0 0 0,0 0 0,0 0 0,0 0 0,0 0 0,0 0 0,0-1 0,0 1 0,0 0 0,0 0 0,0 0 0,0 0 0,0 0 0,0 0 0,0 0 0,0 0 0,0 0 0,0 0 0,0 0 0,-1 0 0,1 0 0,0 0 0,0 0 0,0 0 0,0 0 0,0 0 0,0 0 0,0 0 0,0 0 0,0 0 0,13-3 0,19 1 0,924 3 0,-929-3 0,0-1 0,50-12 0,-13 2 0,-33 3 0,-23 2 0,-9 8 0,1-1 0,-1 0 0,1 1 0,0-1 0,-1 1 0,1-1 0,-1 1 0,1 0 0,-1-1 0,0 1 0,1-1 0,-1 1 0,1 0 0,-1 0 0,0-1 0,1 1 0,-1 0 0,1 0 0,-1 0 0,0-1 0,-1 1 0,-27-4 0,0 0 0,0 2 0,-1 1 0,-42 4 0,5-1 0,22-1 0,0 2 0,-62 13 0,-26 1 0,6-1 0,-133 16-1005,171-19 1005,-30 7 0,71-9 251,-83 33 0,109-35-167,0 1 0,1 1 0,1 1 0,0 1-1,-34 28 1,47-33-84,0-1 0,1 1 0,0 0 0,1 1 0,-1-1 0,2 1 0,-1 0 0,1 0 0,1 1 0,-1-1 0,2 1 0,-1-1 0,0 12 0,-2 14 0,2 1 0,2 44 0,1-65 0,0 0 0,1 0 0,1 0 0,1 0 0,0 0 0,0 0 0,2-1 0,0 0 0,0 0 0,1 0 0,1 0 0,15 21 0,-7-14 0,1-1 0,0 0 0,2-1 0,0-1 0,1-1 0,1-1 0,1 0 0,0-1 0,1-2 0,29 14 0,-29-16 0,2-2 0,-1-1 0,38 8 0,-28-7 0,-1 0 0,40 19 0,-45-17 0,0 0 0,1-2 0,42 8 0,-22-12 0,0-2 0,0-2 0,72-8 0,-99 4 0,-1 0 0,0-1 0,0-2 0,0 0 0,-1-1 0,0-1 0,0 0 0,-1-2 0,0 0 0,-1-1 0,0-1 0,-1 0 0,0-1 0,25-28 0,-27 25 0,-1 0 0,-1-1 0,-1-1 0,0 1 0,-1-2 0,-1 0 0,-1 0 0,9-30 0,0-17 0,11-83 0,-25 130 0,-2 7 0,1 0 0,1 0 0,0 0 0,1 0 0,8-18 0,-10 26 0,0 1 0,1-1 0,-1 1 0,0 0 0,1 0 0,0 0 0,0 0 0,0 1 0,0-1 0,0 1 0,0 0 0,1-1 0,-1 2 0,1-1 0,-1 0 0,1 1 0,0-1 0,0 1 0,0 0 0,7-1 0,15 1 0,-1 0 0,39 4 0,-43-1 0,-1-1 0,0-1 0,1 0 0,38-7 0,-54 5 0,1 1 0,-1-2 0,0 1 0,0 0 0,0-1 0,7-5 0,-11 7 0,0 1 0,-1-1 0,1 1 0,0-1 0,-1 0 0,1 1 0,-1-1 0,1 1 0,-1-1 0,1 0 0,-1 0 0,1 1 0,-1-1 0,0 0 0,0 0 0,1 1 0,-1-1 0,0 0 0,0 0 0,0-1 0,0 1 0,0 0 0,-1 0 0,0 0 0,1 0 0,-1 0 0,1 0 0,-1 1 0,0-1 0,0 0 0,1 0 0,-1 1 0,0-1 0,0 1 0,0-1 0,0 0 0,0 1 0,0 0 0,0-1 0,0 1 0,0 0 0,-2-1 0,-25-7 0,-60-8 0,49 10 0,-4 1 0,-55 0 0,61 4 0,-1-1 0,-46-9 0,27 2 0,-1 3 0,0 2 0,-59 3 0,88-3 0,23-2 0,18-2 0,6 3 0,-1 1 0,1 1 0,0 0 0,-1 2 0,1 0 0,0 1 0,29 3 0,-25-1 0,0-1 0,0-1 0,0-2 0,31-4 0,-6-4 0,-1 3 0,1 1 0,78 2 0,-26 6 0,128-4 0,-205-1 19,34-10 1,-36 8-85,0 0 1,26-1 0,304 3-697,-179 5 751,-67 0 10,117-5 0,-156-9-1211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10:20.1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736 363 24575,'8'0'0,"0"0"0,-1-1 0,1 1 0,0-2 0,0 1 0,-1-1 0,1-1 0,-1 1 0,0-1 0,1 0 0,-1-1 0,-1 0 0,1 0 0,0 0 0,-1-1 0,0 0 0,0 0 0,-1-1 0,1 0 0,-1 0 0,0 0 0,-1 0 0,7-12 0,14-19 0,-16 26 0,-1-1 0,0-1 0,0 1 0,-2-1 0,1-1 0,5-18 0,-12 31 0,1-1 0,-1 1 0,0-1 0,1 1 0,-1-1 0,0 1 0,0-1 0,0 0 0,-1 1 0,1-1 0,0 1 0,-1-1 0,1 1 0,0-1 0,-1 1 0,0-1 0,1 1 0,-1 0 0,0-1 0,0 1 0,0 0 0,0-1 0,0 1 0,-1-1 0,-1 0 0,0 0 0,0 0 0,0 0 0,0 1 0,0-1 0,0 1 0,0 0 0,-1 0 0,1 0 0,-6 0 0,-2-1 0,0 1 0,0 1 0,1 0 0,-1 1 0,0 0 0,-13 3 0,-9 6 0,1 1 0,1 2 0,0 1 0,1 2 0,-42 28 0,8-2 0,-85 61 0,143-99 0,1 1 0,0-1 0,0 1 0,0 1 0,1-1 0,-1 1 0,-3 6 0,8-11 0,-1 0 0,0 0 0,1 0 0,-1 1 0,1-1 0,0 0 0,-1 1 0,1-1 0,0 0 0,0 1 0,-1-1 0,1 0 0,0 1 0,0-1 0,1 0 0,-1 1 0,0-1 0,0 0 0,1 0 0,-1 1 0,1-1 0,-1 0 0,1 0 0,-1 1 0,1-1 0,0 0 0,-1 0 0,1 0 0,0 0 0,0 0 0,0 0 0,0 0 0,0 0 0,0 0 0,0-1 0,0 1 0,1 0 0,-1-1 0,0 1 0,0 0 0,0-1 0,1 0 0,1 1 0,1 1 0,0-1 0,0 0 0,0 0 0,0 0 0,0-1 0,0 1 0,1-1 0,-1 0 0,0 0 0,0 0 0,0-1 0,0 0 0,0 0 0,0 0 0,0 0 0,0 0 0,0-1 0,-1 1 0,1-1 0,0 0 0,-1 0 0,1-1 0,-1 1 0,0-1 0,0 0 0,0 1 0,0-1 0,0-1 0,2-2 0,1-2 0,-1-1 0,0 0 0,0 1 0,0-1 0,-1-1 0,0 1 0,-1-1 0,0 1 0,-1-1 0,0 0 0,1-10 0,-2 8 0,1-3 0,-1 0 0,0 0 0,-1 0 0,-1 0 0,0 0 0,-1 0 0,-6-24 0,7 36 0,-1 0 0,0 0 0,1 0 0,-1 1 0,-1-1 0,1 0 0,0 1 0,-1 0 0,1-1 0,-1 1 0,1 0 0,-1 0 0,0 1 0,0-1 0,0 0 0,0 1 0,0 0 0,0 0 0,-1 0 0,1 0 0,0 0 0,-1 1 0,1-1 0,0 1 0,-1 0 0,1 0 0,0 0 0,-7 2 0,4-2 0,0 1 0,0 0 0,0 1 0,0 0 0,0 0 0,1 0 0,-1 0 0,0 1 0,1 0 0,0 0 0,0 1 0,0-1 0,0 1 0,1 0 0,-6 6 0,-4 8 0,0 2 0,1 0 0,0 0 0,2 1 0,1 1 0,1 0 0,0 0 0,-7 34 0,5-19 0,6-22 0,0-1 0,1 1 0,-3 29 0,7-42 0,-1 0 0,1 1 0,0-1 0,0 1 0,0-1 0,1 0 0,-1 1 0,1-1 0,-1 0 0,1 1 0,0-1 0,-1 0 0,1 0 0,0 1 0,1-1 0,-1 0 0,0 0 0,1 0 0,-1 0 0,1-1 0,-1 1 0,1 0 0,0-1 0,0 1 0,0-1 0,0 1 0,0-1 0,0 0 0,0 0 0,3 1 0,-2-1 0,1 0 0,-1-1 0,1 0 0,-1 1 0,1-1 0,-1 0 0,1-1 0,-1 1 0,1 0 0,-1-1 0,0 0 0,1 0 0,-1 0 0,0 0 0,1-1 0,-1 1 0,0-1 0,0 0 0,0 0 0,4-4 0,7-6 0,0 0 0,21-26 0,-20 21 0,-2 1 0,23-34 0,-25 31 0,26-29 0,109-99 0,-140 142 0,0 1 0,1-1 0,-1 1 0,1 0 0,0 0 0,0 1 0,0 0 0,8-2 0,65-15 0,-62 16 0,40-6 0,-35 7 0,34-9 0,-30 5 0,0 2 0,0 0 0,44-1 0,85 8 0,-58 0 0,2149-2 0,-2227-1 0,1-1 0,-1-1 0,24-7 0,-20 4 0,43-4 0,305 7 0,-191 6 0,-67-5 0,129 5 0,-239-3 0,1 0 0,-1 1 0,0-1 0,1 1 0,-1 0 0,0 1 0,1-1 0,-1 1 0,0 0 0,0 0 0,0 0 0,-1 0 0,1 1 0,0-1 0,-1 1 0,0 0 0,0 0 0,5 6 0,-4-3 0,-1 0 0,0 0 0,-1 0 0,1 1 0,-1-1 0,-1 1 0,1 0 0,-1-1 0,0 1 0,-1 0 0,1 9 0,-1 0 0,1 4 0,-1-1 0,0 0 0,-2 0 0,-4 24 0,4-37 0,1-1 0,-1 0 0,0 1 0,0-1 0,-1 0 0,0 0 0,0 0 0,0-1 0,0 1 0,-1-1 0,1 1 0,-1-1 0,0 0 0,-1-1 0,1 1 0,-1-1 0,1 0 0,-11 5 0,-11 5 0,5-4 0,1 1 0,0 1 0,0 1 0,1 0 0,1 2 0,-19 17 0,25-19 0,-1-1 0,0-1 0,-21 14 0,34-24 0,-1 1 0,1-1 0,-1 1 0,1-1 0,-1 0 0,0 0 0,1 1 0,-1-1 0,0 0 0,1 0 0,-1 0 0,1 0 0,-1 0 0,0 0 0,1 1 0,-1-2 0,0 1 0,1 0 0,-1 0 0,0 0 0,1 0 0,-1 0 0,0 0 0,1-1 0,-1 1 0,1 0 0,-2-1 0,-8-17 0,4-32 0,6 45 0,-1-19 0,2 1 0,1-1 0,1 0 0,1 0 0,7-26 0,-10 46 0,0-1 0,0 0 0,0 1 0,-1-1 0,0 0 0,0 0 0,0 0 0,0 1 0,-3-9 0,3 11 0,-1 1 0,1-1 0,-1 1 0,0-1 0,1 1 0,-1 0 0,0-1 0,0 1 0,0 0 0,0 0 0,0-1 0,-1 1 0,1 0 0,0 0 0,0 0 0,-1 0 0,1 1 0,-1-1 0,1 0 0,-1 1 0,1-1 0,-1 1 0,1-1 0,-1 1 0,1-1 0,-1 1 0,1 0 0,-1 0 0,0 0 0,1 0 0,-1 0 0,-2 1 0,-6 0 0,1 1 0,-1 1 0,1-1 0,0 1 0,0 1 0,0 0 0,0 0 0,1 1 0,-1 0 0,1 0 0,-10 10 0,-10 10 0,-41 47 0,21-21 0,27-28 0,0 1 0,-29 48 0,60-83 0,1 1 0,0-1 0,19-12 0,-24 19 0,-1 0 0,1 0 0,0 1 0,0-1 0,0 1 0,0 1 0,1-1 0,-1 1 0,1 0 0,0 1 0,13-2 0,-16 3 0,0 0 0,0 1 0,0-1 0,0 1 0,0 0 0,0 0 0,0 0 0,0 1 0,-1-1 0,1 1 0,0 0 0,-1 0 0,1 0 0,-1 1 0,0-1 0,1 1 0,-1 0 0,-1-1 0,1 2 0,0-1 0,2 4 0,7 8 0,-1 1 0,-1 1 0,0-1 0,-1 2 0,9 24 0,-17-41 0,-1 0 0,1 1 0,-1-1 0,1 0 0,-1 0 0,0 0 0,1 0 0,-1 1 0,0-1 0,0 0 0,0 0 0,0 1 0,0-1 0,0 0 0,0 0 0,0 0 0,-1 1 0,1-1 0,0 0 0,-1 0 0,1 0 0,-1 0 0,1 0 0,-1 1 0,0-1 0,1 0 0,-1 0 0,0-1 0,0 1 0,0 0 0,0 0 0,1 0 0,-1 0 0,0-1 0,-1 1 0,1 0 0,0-1 0,0 1 0,0-1 0,0 0 0,0 1 0,0-1 0,-1 0 0,1 1 0,-2-1 0,-7 0 0,0 0 0,0-1 0,1 0 0,-1-1 0,-9-2 0,-5-1 0,-7 0 0,1-1 0,0-2 0,-43-17 0,64 21 0,0-1 0,0-1 0,0 1 0,1-2 0,-1 1 0,2-1 0,-1 0 0,1-1 0,0 1 0,0-2 0,1 1 0,0-1 0,-6-12 0,-5-13 0,1 0 0,-14-48 0,26 66 0,3 13 0,1 0 0,-1-1 0,0 1 0,0 0 0,0-1 0,-1 1 0,1 0 0,-1 0 0,0 0 0,0 0 0,0 0 0,-3-4 0,4 7 0,0 0 0,0 0 0,0 0 0,0 0 0,0 0 0,0 0 0,0 0 0,0 1 0,1-1 0,-1 0 0,0 0 0,0 1 0,0-1 0,0 1 0,1-1 0,-1 1 0,0-1 0,0 1 0,1-1 0,-1 1 0,0 0 0,1-1 0,-1 1 0,1 0 0,-1-1 0,1 1 0,-1 0 0,1 0 0,-1 0 0,1 1 0,-16 27 0,-15 44 0,-20 76 0,49-142 0,-18 49 0,20-53 0,-1-1 0,0 1 0,-1-1 0,1 0 0,0 1 0,-1-1 0,1 0 0,-1 0 0,0 0 0,0 0 0,0 0 0,0 0 0,0-1 0,0 1 0,0 0 0,0-1 0,-4 2 0,5-3 0,-1 0 0,0 0 0,1 0 0,-1 0 0,0 0 0,0-1 0,1 1 0,-1 0 0,0-1 0,1 1 0,-1-1 0,1 0 0,-1 1 0,1-1 0,-1 0 0,1 0 0,-1 0 0,1 0 0,0 0 0,-1-1 0,1 1 0,0 0 0,0 0 0,-1-3 0,-23-38 0,22 37 0,-7-16 0,1 0 0,1-1 0,1 0 0,-6-33 0,-13-47 0,24 94 0,0 11 0,0 21 0,1 38 0,2-38 0,-1 34 0,-1-54 0,1 0 0,-1 0 0,0 0 0,0-1 0,0 1 0,0 0 0,-1 0 0,1-1 0,-1 1 0,0-1 0,-4 5 0,6-7 0,-1 0 0,1-1 0,-1 1 0,0 0 0,1-1 0,-1 1 0,0-1 0,0 1 0,0-1 0,1 1 0,-1-1 0,0 0 0,0 1 0,0-1 0,0 0 0,0 0 0,1 0 0,-1 0 0,0 0 0,0 1 0,0-2 0,0 1 0,0 0 0,0 0 0,0 0 0,0 0 0,1 0 0,-1-1 0,0 1 0,0 0 0,0-1 0,0 1 0,1-1 0,-1 1 0,0-1 0,1 1 0,-1-1 0,0 0 0,1 1 0,-1-1 0,0 0 0,1 1 0,-1-1 0,1 0 0,-1 0 0,1 1 0,0-1 0,-1-1 0,-22-43 0,23 43 0,-5-12 0,1 0 0,1-1 0,0 0 0,-1-18 0,1 6 0,3 25 0,0 1 0,0 0 0,0 0 0,0 0 0,0 0 0,0 0 0,0 0 0,-1 0 0,1 0 0,0 0 0,0 0 0,-1 0 0,1 0 0,-1 0 0,1 0 0,-1 1 0,0-1 0,1 0 0,-1 0 0,0 0 0,1 1 0,-1-1 0,0 0 0,0 1 0,0-1 0,1 0 0,-1 1 0,0-1 0,0 1 0,0 0 0,0-1 0,0 1 0,0 0 0,0-1 0,-2 1 0,0 1 0,1-1 0,0 1 0,-1 0 0,1 0 0,0 0 0,0 1 0,0-1 0,0 0 0,0 1 0,0-1 0,0 1 0,0 0 0,1-1 0,-1 1 0,-1 3 0,-45 63 0,31-42 0,-1-1 0,-29 31 0,16-12 0,28-39 0,0 1 0,0-1 0,0 0 0,-1 0 0,0 0 0,0-1 0,0 1 0,0-1 0,-1 0 0,0 0 0,-9 5 0,13-8 0,0-1 0,0 1 0,0-1 0,0 1 0,0-1 0,0 0 0,-1 0 0,1 1 0,0-1 0,0 0 0,0 0 0,-1 0 0,1 0 0,0 0 0,0-1 0,0 1 0,0 0 0,-1-1 0,1 1 0,0 0 0,0-1 0,0 1 0,0-1 0,0 0 0,-1 0 0,0-1 0,0 0 0,1 0 0,-1 0 0,1 0 0,-1 0 0,1 0 0,0 0 0,0-1 0,0 1 0,0-1 0,0-2 0,-2-9 0,1 1 0,0-1 0,1-19 0,1 29 0,2-71 0,0 48 0,-1 0 0,-4-35 0,3 61 0,0 1 0,0-1 0,0 1 0,0-1 0,0 0 0,0 1 0,0-1 0,0 1 0,0-1 0,-1 1 0,1-1 0,0 1 0,0-1 0,0 1 0,-1-1 0,1 1 0,0 0 0,0-1 0,-1 1 0,1-1 0,-1 1 0,1 0 0,0-1 0,-1 1 0,1 0 0,-1-1 0,-8 10 0,-7 29 0,13-32 0,-14 40 0,-12 30 0,25-68 0,0-1 0,0 1 0,-1-1 0,1 0 0,-2 0 0,-10 11 0,15-16 0,-1-1 0,1 0 0,0 1 0,-1-1 0,0 0 0,1 0 0,-1 0 0,1 0 0,-1 0 0,0 0 0,0 0 0,1-1 0,-1 1 0,0-1 0,0 1 0,0-1 0,0 0 0,0 1 0,0-1 0,0 0 0,0 0 0,1-1 0,-1 1 0,0 0 0,0-1 0,0 1 0,0-1 0,0 1 0,1-1 0,-1 0 0,0 0 0,0 0 0,1 0 0,-1 0 0,1 0 0,-1 0 0,-1-2 0,-1-2 0,-1-1 0,1 1 0,0-1 0,1 0 0,-1 0 0,1 0 0,1 0 0,-1-1 0,-1-7 0,-9-33 0,-9-78 0,-8-26 0,30 151 0,0 0 0,0 0 0,0 0 0,0-1 0,0 1 0,0 0 0,0 0 0,0 0 0,0 0 0,0-1 0,0 1 0,0 0 0,0 0 0,0 0 0,0 0 0,0-1 0,0 1 0,0 0 0,0 0 0,0 0 0,0 0 0,0 0 0,0-1 0,-1 1 0,1 0 0,0 0 0,0 0 0,0 0 0,0 0 0,0 0 0,0-1 0,-1 1 0,1 0 0,0 0 0,0 0 0,0 0 0,0 0 0,0 0 0,-1 0 0,1 0 0,0 0 0,0 0 0,0 0 0,0 0 0,-1 0 0,-6 7 0,-3 15 0,9-21 0,-11 27 0,-1 4 0,-1-1 0,-2 0 0,-32 47 0,21-36 0,19-27 0,-1-1 0,-1 0 0,-17 20 0,25-32 0,0 1 0,-1-1 0,1 0 0,0 0 0,-1 0 0,1-1 0,-1 1 0,1-1 0,-1 1 0,0-1 0,0 0 0,1 0 0,-1 0 0,0 0 0,0 0 0,0-1 0,0 0 0,0 1 0,0-1 0,0 0 0,0 0 0,-1-1 0,1 1 0,0-1 0,-3 0 0,2-1 0,1 0 0,0 0 0,-1 0 0,1 0 0,0 0 0,0-1 0,0 1 0,0-1 0,1 0 0,-1 0 0,1 0 0,0 0 0,-1 0 0,1-1 0,1 1 0,-4-8 0,-1-6 0,0 0 0,-4-24 0,6 24 0,-27-93 0,30 108 0,1-1 0,-1 1 0,0 0 0,1-1 0,-1 1 0,0 0 0,0 0 0,-1 0 0,1 0 0,0 0 0,-1 0 0,1 0 0,-1 0 0,0 0 0,0 1 0,0-1 0,1 0 0,-1 1 0,-1 0 0,1 0 0,0-1 0,-4 0 0,4 2 0,-1-1 0,1 1 0,0 1 0,0-1 0,0 0 0,-1 0 0,1 1 0,0-1 0,0 1 0,0 0 0,0 0 0,0 0 0,0 0 0,0 0 0,0 0 0,0 0 0,0 0 0,1 1 0,-1-1 0,0 1 0,1 0 0,-1-1 0,1 1 0,-2 3 0,-16 22 0,-15 30 0,26-40 0,-2-1 0,0 0 0,0 0 0,-1-1 0,-1 0 0,-1-1 0,-19 17 0,30-30 0,0 1 0,1-1 0,-1 1 0,0-1 0,0 0 0,1 0 0,-1 0 0,0 0 0,0 0 0,-1 0 0,1-1 0,0 1 0,0-1 0,0 1 0,0-1 0,0 0 0,-1 0 0,1 0 0,0 0 0,0 0 0,0-1 0,0 1 0,-1 0 0,1-1 0,0 0 0,0 1 0,0-1 0,0 0 0,0 0 0,0 0 0,1-1 0,-1 1 0,0 0 0,-1-2 0,-2-2 0,1-1 0,0 1 0,0-1 0,1 0 0,0 0 0,0 0 0,0 0 0,1-1 0,-1 1 0,0-9 0,-8-40 0,8 36 0,-1 0 0,0 1 0,-9-22 0,0 85 0,-11 56 0,22-92 0,1 0 0,0 0 0,1 0 0,0 0 0,0 1 0,1-1 0,0 0 0,0 0 0,4 11 0,-3-17 0,0 0 0,-1 0 0,1-1 0,0 1 0,0 0 0,1-1 0,-1 1 0,1-1 0,-1 0 0,1 0 0,0 0 0,-1 0 0,1 0 0,0 0 0,0-1 0,1 1 0,-1-1 0,0 0 0,0 0 0,1 0 0,-1-1 0,0 1 0,4-1 0,12 2 0,1-1 0,36-4 0,-31 2 0,396-3 0,-429 5 0,0 0 0,0 1 0,0 0 0,-8 4 0,-28 7 0,-2-6 0,-35 7 0,-154 6 0,-416-22 0,625 1 0,0-2 0,-48-11 0,4 0 0,51 11 0,0-1 0,1-1 0,0 0 0,-1-1 0,2-1 0,-1-1 0,-18-11 0,29 14 0,-1 1 0,2-1 0,-1-1 0,0 1 0,1-1 0,0 0 0,1 0 0,-1-1 0,1 0 0,0 0 0,1 0 0,0 0 0,0-1 0,0 0 0,1 0 0,0 0 0,1 0 0,-2-10 0,0-22 0,2-1 0,2 1 0,8-70 0,-7 103 0,1-1 0,-1 1 0,1 0 0,1 0 0,-1 0 0,1 0 0,0 0 0,1 0 0,-1 1 0,1 0 0,1 0 0,-1 0 0,1 0 0,0 1 0,0-1 0,1 1 0,-1 1 0,1-1 0,0 1 0,1 0 0,-1 0 0,1 1 0,-1 0 0,1 0 0,9-2 0,3-1 0,1 1 0,1 1 0,-1 1 0,1 1 0,-1 0 0,1 2 0,38 4 0,-48-3 0,1 2 0,-1-1 0,0 1 0,0 1 0,0 0 0,-1 0 0,1 1 0,-1 1 0,0-1 0,13 11 0,4 6 0,-2 1 0,26 30 0,-14-15 0,-30-31 0,1 0 0,0 0 0,0-1 0,0 0 0,1 0 0,0-1 0,1-1 0,-1 1 0,1-1 0,-1-1 0,1 0 0,0 0 0,0-1 0,1 0 0,-1-1 0,0 0 0,1-1 0,-1 0 0,0 0 0,1-1 0,-1-1 0,19-5 0,-24 6 0,10-3 0,0 0 0,-1-1 0,1-1 0,-1 0 0,0-1 0,0-1 0,17-13 0,-30 21 0,0 0 0,-1-1 0,1 1 0,0-1 0,-1 1 0,1-1 0,-1 1 0,1-1 0,-1 0 0,1 1 0,-1-1 0,1 1 0,-1-1 0,0 0 0,1 1 0,-1-1 0,0 0 0,0 0 0,1 1 0,-1-1 0,0 0 0,0 0 0,0-1 0,0 2 0,-1-1 0,1 1 0,-1-1 0,1 1 0,-1-1 0,1 0 0,-1 1 0,1 0 0,-1-1 0,1 1 0,-1-1 0,0 1 0,1 0 0,-1-1 0,1 1 0,-1 0 0,0 0 0,1-1 0,-2 1 0,-42-4 0,39 4 0,-362 3 0,346-1 0,1 1 0,0 0 0,0 2 0,0 1 0,1 0 0,0 1 0,-35 19 0,-12 3 0,-233 75 0,253-88 0,-44 22 0,4-1 0,38-17 0,22-9 0,0 0 0,-1-2 0,0-1 0,-50 8 0,-87 15 0,120-24 0,-1 2 0,-53 18 0,29-8 0,21-4 0,32-9 0,-1-1 0,0 0 0,-20 1 0,22-4 0,0 0 0,0 1 0,-19 7 0,187-33-983,-32 1 310,-61 9 245,1 3 0,121-5-1,-158 14 1057,-1-1-1,44-9 1,11-2 430,37-8-1058,-34 5 0,39-13-1365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10:26.1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2280 230 24575,'0'-1'0,"0"0"0,0 0 0,-1 0 0,1 0 0,-1 0 0,1 0 0,-1 0 0,1 0 0,-1 0 0,0 0 0,1 0 0,-1 0 0,0 0 0,0 0 0,0 1 0,1-1 0,-1 0 0,0 1 0,0-1 0,0 0 0,0 1 0,0-1 0,0 1 0,-1 0 0,1-1 0,0 1 0,0 0 0,0 0 0,0-1 0,-2 1 0,-1 0 0,0-1 0,-1 1 0,1-1 0,-1 1 0,1 1 0,-8 0 0,2 2 0,0 0 0,0 1 0,0 0 0,1 1 0,0 0 0,-1 1 0,2-1 0,-1 2 0,-13 12 0,-2 5 0,-35 45 0,55-64 0,-36 54 0,30-42 0,-2 1 0,-19 21 0,24-30 0,0 0 0,1 0 0,0 1 0,1-1 0,0 1 0,0 1 0,-6 20 0,5-8 0,0 0 0,-3 39 0,9-62 0,0 0 0,0 0 0,0 0 0,0 0 0,0 0 0,0 0 0,0 1 0,0-1 0,0 0 0,0 0 0,0 0 0,0 0 0,0 0 0,0 0 0,0 0 0,0 0 0,0 0 0,0 1 0,0-1 0,0 0 0,0 0 0,0 0 0,0 0 0,0 0 0,0 0 0,0 0 0,0 0 0,0 0 0,1 0 0,-1 0 0,0 1 0,0-1 0,0 0 0,0 0 0,0 0 0,0 0 0,0 0 0,0 0 0,0 0 0,0 0 0,0 0 0,1 0 0,-1 0 0,0 0 0,0 0 0,0 0 0,0 0 0,0 0 0,0 0 0,0 0 0,0 0 0,0 0 0,1 0 0,-1 0 0,0 0 0,0 0 0,0 0 0,0 0 0,0 0 0,0 0 0,0 0 0,0 0 0,0-1 0,0 1 0,0 0 0,1 0 0,-1 0 0,9-8 0,14-18 0,-20 22 0,130-136 0,-132 139 0,0-1 0,0 1 0,0 0 0,1 0 0,-1 0 0,0 0 0,0 0 0,1 0 0,-1 0 0,1 0 0,-1 1 0,1-1 0,-1 0 0,1 1 0,-1-1 0,1 1 0,-1 0 0,1-1 0,-1 1 0,1 0 0,0 0 0,-1 0 0,1 0 0,0 0 0,-1 1 0,3-1 0,-1 2 0,-1 0 0,0-1 0,0 1 0,0 0 0,0 0 0,0 0 0,0 0 0,0 1 0,-1-1 0,1 0 0,-1 1 0,1-1 0,-1 1 0,2 5 0,3 10 0,-1 1 0,6 34 0,2 8 0,-11-53 0,1 1 0,-1 0 0,-1 0 0,0 0 0,0 0 0,-1 0 0,0 10 0,-1-15 0,0 0 0,0 0 0,0-1 0,-1 1 0,1 0 0,-1 0 0,0-1 0,0 1 0,-1-1 0,1 1 0,-1-1 0,1 0 0,-1 0 0,0 0 0,0-1 0,-1 1 0,-5 3 0,1-1 0,-1 0 0,-1 0 0,1-1 0,-1 0 0,1-1 0,-1 0 0,0 0 0,0-1 0,0-1 0,-11 1 0,-19 0 0,-51-5 0,30 0 0,-22 4 0,-61-4 0,65-12 0,58 10 0,0 1 0,-23-2 0,-78 5 0,-14 0 0,132 1 0,1 0 0,0-1 0,0 1 0,1-1 0,-1 0 0,0 0 0,0 0 0,0 0 0,0 0 0,1 0 0,-1-1 0,0 0 0,1 1 0,-1-1 0,1 0 0,0 0 0,0 0 0,0 0 0,0-1 0,0 1 0,0-1 0,0 1 0,1-1 0,-1 1 0,1-1 0,0 0 0,0 0 0,0 0 0,0 0 0,1 1 0,-1-1 0,1 0 0,-1 0 0,1 0 0,0-1 0,1-2 0,-1-2 0,1-1 0,0 1 0,0 0 0,1 0 0,0 1 0,1-1 0,0 0 0,0 1 0,1-1 0,-1 1 0,2 0 0,7-10 0,45-49 0,-29 37 0,-1-2 0,-2-1 0,-1-2 0,30-55 0,-45 69 0,-5 10 0,0 1 0,1-1 0,0 1 0,0 0 0,10-12 0,-14 20 0,1-1 0,-1 1 0,1 0 0,-1-1 0,1 1 0,0 0 0,-1 0 0,1 0 0,0 0 0,0 0 0,0 0 0,0 0 0,-1 1 0,1-1 0,0 1 0,0 0 0,0-1 0,1 1 0,-1 0 0,0 0 0,0 0 0,0 0 0,0 1 0,0-1 0,0 1 0,0-1 0,0 1 0,0-1 0,-1 1 0,1 0 0,0 0 0,0 0 0,2 2 0,15 11 0,-1 1 0,0 1 0,-1 1 0,-1 0 0,19 26 0,-24-30 0,7 10 0,-12-14 0,1 0 0,-1-1 0,2 0 0,-1 0 0,1-1 0,9 7 0,-14-13 0,0 1 0,0-1 0,-1 0 0,1 0 0,0 0 0,0 0 0,0 0 0,0 0 0,0-1 0,0 0 0,1 1 0,-1-1 0,0 0 0,0-1 0,0 1 0,0 0 0,0-1 0,0 0 0,0 0 0,0 0 0,0 0 0,0 0 0,0 0 0,-1-1 0,6-3 0,4-3 0,-1 0 0,0-1 0,0 0 0,-1-1 0,0 0 0,-1-1 0,16-23 0,-21 28 0,-1 1 0,1-1 0,-1 0 0,-1 0 0,1-1 0,-1 1 0,0 0 0,0-1 0,-1 0 0,0 1 0,0-1 0,0 0 0,-1 1 0,0-1 0,-1 0 0,1 1 0,-1-1 0,-4-11 0,3 12 0,-1 1 0,1 0 0,-1 0 0,-1 0 0,1 1 0,-1-1 0,0 1 0,0 0 0,0 0 0,0 0 0,-1 0 0,0 1 0,1 0 0,-1 0 0,-8-4 0,-11-3 0,0 1 0,-32-9 0,16 6 0,19 6 0,0 1 0,0 1 0,-1 0 0,-30 0 0,-92 6 0,54 1 0,75-3 0,-6-1 0,1 2 0,0 0 0,1 1 0,-36 8 0,20 1 0,-45 19 0,65-23 0,1 0 0,1 1 0,0 1 0,0 0 0,-21 20 0,-47 37 0,0-1 0,72-57 0,1-1 0,-1 0 0,-1 0 0,1-1 0,-1-1 0,0 1 0,-1-2 0,1 1 0,-21 4 0,28-8 0,0 0 0,0 0 0,0-1 0,-1 1 0,1-1 0,0 0 0,0 0 0,-1 0 0,1 0 0,0-1 0,0 1 0,-1-1 0,1 0 0,0 0 0,0 0 0,0 0 0,0-1 0,0 1 0,0-1 0,1 0 0,-1 0 0,0 0 0,1 0 0,-1 0 0,1 0 0,0-1 0,0 1 0,0-1 0,0 0 0,0 1 0,0-1 0,1 0 0,0 0 0,-1 0 0,1 0 0,0 0 0,-1-5 0,-2-16 0,1-1 0,1 1 0,1-1 0,1 1 0,3-25 0,0-8 0,-3 48 0,0 1 0,1-1 0,0 0 0,1 1 0,0-1 0,5-15 0,-4 19 0,-1 0 0,1 0 0,0 0 0,0 1 0,1-1 0,-1 1 0,1 0 0,0 0 0,0 0 0,1 0 0,7-4 0,-7 5 0,17-16 0,-22 19 0,1 0 0,-1 0 0,0 0 0,0-1 0,0 1 0,0 0 0,0 0 0,0 0 0,0-1 0,0 1 0,0 0 0,0 0 0,0 0 0,0-1 0,0 1 0,-1 0 0,1 0 0,0 0 0,0 0 0,0-1 0,0 1 0,0 0 0,0 0 0,0 0 0,0 0 0,-1-1 0,1 1 0,0 0 0,0 0 0,0 0 0,0 0 0,-1 0 0,1 0 0,0 0 0,0 0 0,0-1 0,0 1 0,-1 0 0,1 0 0,0 0 0,-21-3 0,-207 7 0,218-3 0,0 2 0,0-1 0,0 1 0,0 1 0,0 0 0,-17 10 0,17-9 0,0 0 0,0 0 0,-1-1 0,0-1 0,-18 5 0,-10-4-98,-76-4 0,79 0-1071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19:10:35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3109 327 24575,'115'2'0,"128"-4"0,-226-1 0,-1-1 0,0 0 0,0-1 0,-1-1 0,0 0 0,26-15 0,-20 10 0,1 0 0,23-6 0,-38 15 0,1 0 0,0 0 0,-1 1 0,1 0 0,0 0 0,0 1 0,-1 0 0,1 0 0,0 1 0,10 2 0,20 6 0,1-1 0,0-2 0,47 1 0,-78-7 0,0 0 0,0 1 0,0 0 0,0 0 0,0 1 0,0 0 0,-1 0 0,1 1 0,-1 0 0,12 6 0,-14-5 0,0-1 0,-1 1 0,1 0 0,-1 0 0,0 1 0,0-1 0,-1 1 0,1 0 0,-1-1 0,0 2 0,0-1 0,-1 0 0,1 1 0,-1-1 0,1 9 0,24 68 0,-14-42 0,14 63 0,-24-88 0,-1 0 0,-1-1 0,0 1 0,-2 22 0,0-32 0,1 0 0,-1 0 0,0 0 0,-1 0 0,1 0 0,-1 0 0,0-1 0,0 1 0,-1-1 0,1 1 0,-1-1 0,0 0 0,0 0 0,0 0 0,-1 0 0,-6 5 0,5-4 0,-1-1 0,0 0 0,0 0 0,0 0 0,0-1 0,-1 0 0,1 0 0,-1-1 0,0 0 0,0 0 0,0 0 0,0-1 0,0 0 0,0 0 0,0-1 0,0 0 0,0 0 0,0-1 0,0 1 0,0-2 0,0 1 0,0-1 0,0 0 0,0 0 0,1-1 0,-1 0 0,1 0 0,0-1 0,0 0 0,0 0 0,0 0 0,1-1 0,-8-7 0,2 1 0,6 5 0,0 0 0,-1 1 0,1-1 0,-1 1 0,0 1 0,0-1 0,-1 1 0,1 0 0,-1 0 0,0 1 0,0 0 0,0 0 0,-1 0 0,1 1 0,-9-1 0,-40-1 0,-107 5 0,57 2 0,-1587-3 0,1672 1 0,1 1 0,-1 1 0,-23 7 0,21-4 0,-44 4 0,-197-8 0,138-4 0,105 1 0,0-1 0,1-1 0,0-1 0,0-1 0,-39-15 0,11 4 0,-88-12 0,100 20 0,-1 2 0,1 2 0,-1 2 0,-1 1 0,-44 4 0,-88-4 0,100-13 0,5 0 0,56 13 0,-1 0 0,1-1 0,-1 0 0,1 0 0,0-1 0,0 0 0,0-1 0,0 0 0,1-1 0,0 1 0,-1-2 0,2 1 0,-14-12 0,-22-17 0,36 30 0,1-1 0,0 1 0,-1-1 0,2 0 0,-1-1 0,0 1 0,1-1 0,0 0 0,1-1 0,-1 1 0,-5-14 0,1-1 0,1 0 0,2-1 0,-7-33 0,11 46 0,1-1 0,0 1 0,1-1 0,0 1 0,1-1 0,0 1 0,0 0 0,1-1 0,0 1 0,0 0 0,5-10 0,-4 14 0,0 1 0,0-1 0,1 1 0,0 0 0,-1 0 0,1 0 0,1 0 0,-1 1 0,1-1 0,-1 1 0,1 0 0,0 1 0,0-1 0,0 1 0,0 0 0,9-2 0,4-1 0,1 0 0,0 1 0,29-1 0,63 3 0,-76 3 0,0-1 0,0-2 0,42-8 0,-27 1 0,0 2 0,56 0 0,104 8 0,-73 2 0,1134-4 0,-1251 0 0,1-1 0,-1-1 0,24-7 0,-20 5 0,43-5 0,70 10 0,17-2 0,-75-13 0,-59 10 0,1 1 0,23-2 0,329 3 0,-193 5 0,-170-2 0,3-1 0,-1 2 0,1-1 0,0 2 0,14 2 0,-26-4 0,1 1 0,0-1 0,0 0 0,-1 1 0,1-1 0,0 1 0,-1 0 0,1 0 0,0-1 0,-1 1 0,1 0 0,-1 0 0,0 0 0,1 1 0,-1-1 0,0 0 0,0 0 0,1 1 0,-1-1 0,0 1 0,0-1 0,-1 1 0,1-1 0,0 1 0,0 0 0,-1-1 0,1 1 0,-1 0 0,0 0 0,1-1 0,-1 1 0,0 0 0,0 0 0,0-1 0,0 1 0,0 0 0,0 0 0,-1 1 0,0 1 0,-1 0 0,1-1 0,-1 1 0,0-1 0,0 0 0,0 1 0,-1-1 0,1 0 0,-1 0 0,1-1 0,-1 1 0,0 0 0,0-1 0,0 0 0,0 1 0,-1-1 0,1 0 0,-7 2 0,-8 3 0,1-1 0,-31 7 0,29-8 0,-86 29 0,76-23 0,0-2 0,-1 0 0,0-2 0,-1-1 0,-43 2 0,-40-10 0,-66 3 0,101 15 0,59-11 0,-1-1 0,-23 2 0,-328-3 0,191-5 0,150 2 0,0 2 0,1 1 0,-54 11 0,38-6 0,0-2 0,-1-3 0,1-1 0,-51-6 0,1 2 0,-913 2 0,988 1 0,1 1 0,-1 1 0,-22 7 0,19-4 0,-43 4 0,32-7 0,1 1 0,-39 11 0,54-12 0,-1 0 0,-27 0 0,32-3 0,1 1 0,0 0 0,0 1 0,0 0 0,0 1 0,-16 6 0,26-7 0,1-1 0,-1 1 0,1 0 0,-1 0 0,1 0 0,0 0 0,0 1 0,0-1 0,0 1 0,0 0 0,1 0 0,-1 0 0,1 0 0,0 1 0,0-1 0,0 0 0,0 1 0,0 0 0,1-1 0,0 1 0,0 0 0,0 0 0,0-1 0,0 1 0,1 0 0,-1 0 0,1 0 0,0 0 0,1 0 0,-1 0 0,1 0 0,0 0 0,-1 0 0,2-1 0,-1 1 0,0 0 0,1 0 0,0-1 0,0 1 0,4 5 0,18 18 0,1 0 0,2-2 0,0-1 0,2-1 0,0-2 0,1-1 0,57 29 0,-74-44 0,0-1 0,0 0 0,0 0 0,1-1 0,-1-1 0,26 1 0,-7-2 0,56-6 0,-11-12 0,-57 12 0,-1 0 0,31-2 0,-44 6 0,141-2 0,-132 4 0,0 0 0,0 1 0,-1 1 0,1 0 0,-1 1 0,0 1 0,25 11 0,-25-9 0,0-2 0,0 0 0,1 0 0,-1-1 0,1-1 0,0-1 0,0 0 0,22 0 0,1 1 0,-11 0 0,35 10 0,-15-2 0,5-1 0,-13-1 0,0-2 0,55 2 0,-65-7 0,-1 2 0,30 6 0,-29-4 0,55 4 0,12-10-1365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65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 /><Relationship Id="rId3" Type="http://schemas.openxmlformats.org/officeDocument/2006/relationships/image" Target="../media/image3.png" /><Relationship Id="rId7" Type="http://schemas.openxmlformats.org/officeDocument/2006/relationships/image" Target="../media/image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6" Type="http://schemas.openxmlformats.org/officeDocument/2006/relationships/customXml" Target="../ink/ink2.xml" /><Relationship Id="rId5" Type="http://schemas.openxmlformats.org/officeDocument/2006/relationships/image" Target="../media/image4.png" /><Relationship Id="rId4" Type="http://schemas.openxmlformats.org/officeDocument/2006/relationships/customXml" Target="../ink/ink1.xml" /><Relationship Id="rId9" Type="http://schemas.openxmlformats.org/officeDocument/2006/relationships/image" Target="../media/image6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6" Type="http://schemas.openxmlformats.org/officeDocument/2006/relationships/customXml" Target="../ink/ink4.xml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2.png" /><Relationship Id="rId4" Type="http://schemas.openxmlformats.org/officeDocument/2006/relationships/customXml" Target="../ink/ink5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3.png" /><Relationship Id="rId7" Type="http://schemas.openxmlformats.org/officeDocument/2006/relationships/customXml" Target="../ink/ink6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19.png" /><Relationship Id="rId4" Type="http://schemas.openxmlformats.org/officeDocument/2006/relationships/customXml" Target="../ink/ink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Predicting Hospital Readmission Risk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3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End-to-End Machine Learning Project with a Deployed Web Application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846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 (MB6)3_1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20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C71424-D170-7527-0126-B03A49E887D6}"/>
                  </a:ext>
                </a:extLst>
              </p14:cNvPr>
              <p14:cNvContentPartPr/>
              <p14:nvPr/>
            </p14:nvContentPartPr>
            <p14:xfrm>
              <a:off x="12958348" y="7806526"/>
              <a:ext cx="555480" cy="18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C71424-D170-7527-0126-B03A49E887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52228" y="7800406"/>
                <a:ext cx="56772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B0479AD-B97E-529D-10F1-F1CD7A47F2DD}"/>
              </a:ext>
            </a:extLst>
          </p:cNvPr>
          <p:cNvGrpSpPr/>
          <p:nvPr/>
        </p:nvGrpSpPr>
        <p:grpSpPr>
          <a:xfrm>
            <a:off x="12707428" y="7642726"/>
            <a:ext cx="1758240" cy="459000"/>
            <a:chOff x="12707428" y="7642726"/>
            <a:chExt cx="175824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697580-3ADA-3580-C0B3-8E1233C02CB6}"/>
                    </a:ext>
                  </a:extLst>
                </p14:cNvPr>
                <p14:cNvContentPartPr/>
                <p14:nvPr/>
              </p14:nvContentPartPr>
              <p14:xfrm>
                <a:off x="12707428" y="7642726"/>
                <a:ext cx="1758240" cy="45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697580-3ADA-3580-C0B3-8E1233C02C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44788" y="7579726"/>
                  <a:ext cx="18838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1180F2-721D-DE2D-CF6E-108FE29A5E4A}"/>
                    </a:ext>
                  </a:extLst>
                </p14:cNvPr>
                <p14:cNvContentPartPr/>
                <p14:nvPr/>
              </p14:nvContentPartPr>
              <p14:xfrm>
                <a:off x="12895348" y="7947646"/>
                <a:ext cx="211680" cy="2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1180F2-721D-DE2D-CF6E-108FE29A5E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32348" y="7885006"/>
                  <a:ext cx="337320" cy="150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6438"/>
            <a:ext cx="96203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Predict Hospital Readmission?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8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Hospital readmissions pose a significant challenge to healthcare systems worldwide. Early identification of high-risk patients allows providers to intervene, improving outcomes and optimizing resource allocation.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19801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4311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Increased Costs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4801553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Readmissions drive up healthcare expenditures, straining budgets and resources.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119801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99823" y="4311134"/>
            <a:ext cx="2843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Reduced Patient Care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99823" y="4801553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Frequent readmissions indicate gaps in care quality and patient well-being.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119801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41925" y="4311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Hospital Penalties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41925" y="4801553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Hospitals often face financial penalties for high readmission rates, impacting their sustainability.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61328A-547A-F259-48D9-C12386076E0D}"/>
                  </a:ext>
                </a:extLst>
              </p14:cNvPr>
              <p14:cNvContentPartPr/>
              <p14:nvPr/>
            </p14:nvContentPartPr>
            <p14:xfrm>
              <a:off x="12846748" y="7688806"/>
              <a:ext cx="1575360" cy="424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61328A-547A-F259-48D9-C12386076E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3748" y="7625806"/>
                <a:ext cx="1701000" cy="55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154"/>
            <a:ext cx="6683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Understanding Our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15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utilized a simulated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healthcare_dataset.csv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model patient readmission risk. Initial analysis focused on key features that could indicate potential risk factors.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7668"/>
            <a:ext cx="6924437" cy="3877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79249" y="3196590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Features Analyzed: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79249" y="3763566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Patient's age at admission.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279249" y="4205764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Medical Condition: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Primary diagnosis upon admission.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279249" y="5010864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Admission Type: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How the patient was admitted (e.g., Emergency, Elective).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279249" y="5815965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Results: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Outcomes of critical lab tests (e.g., Normal, Abnormal).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420839-24AA-2499-190A-ED549541A5FD}"/>
                  </a:ext>
                </a:extLst>
              </p14:cNvPr>
              <p14:cNvContentPartPr/>
              <p14:nvPr/>
            </p14:nvContentPartPr>
            <p14:xfrm>
              <a:off x="12343468" y="7794646"/>
              <a:ext cx="2090160" cy="531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420839-24AA-2499-190A-ED549541A5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80828" y="7732006"/>
                <a:ext cx="2215800" cy="65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4121"/>
            <a:ext cx="5967770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From Data to Prediction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1671042"/>
            <a:ext cx="1314592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"High Risk" target variable was engineered based on a set of predefined rules. A patient was flagged as high risk for readmission </a:t>
            </a: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if all four rules below were met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6" y="2588062"/>
            <a:ext cx="6572964" cy="848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4286" y="3648432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Rule 1: Age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4286" y="4106942"/>
            <a:ext cx="6148864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 age </a:t>
            </a: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&gt; 65 years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88062"/>
            <a:ext cx="6572964" cy="8483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7250" y="3648432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Rule 2: Condition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27250" y="4106942"/>
            <a:ext cx="6148864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Specific chronic conditions (Cancer, Diabetes, Heart Disease)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36" y="4997410"/>
            <a:ext cx="6572964" cy="8483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4286" y="6057781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Rule 3: Admission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54286" y="6516291"/>
            <a:ext cx="6148864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Admission Type: Emergency or Elective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97410"/>
            <a:ext cx="6572964" cy="8483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7250" y="6057781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Rule 4: Test Results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527250" y="6516291"/>
            <a:ext cx="6148864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results: Abnormal or Inconclusive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42236" y="7306151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all conditions are met, the patient is flagged </a:t>
            </a: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Risk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82806A-E9C8-FDC8-C67C-64873B225CBD}"/>
                  </a:ext>
                </a:extLst>
              </p14:cNvPr>
              <p14:cNvContentPartPr/>
              <p14:nvPr/>
            </p14:nvContentPartPr>
            <p14:xfrm>
              <a:off x="12771148" y="7829206"/>
              <a:ext cx="1732680" cy="242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82806A-E9C8-FDC8-C67C-64873B225C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08508" y="7766206"/>
                <a:ext cx="1858320" cy="36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6821091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Our Chosen Model: Random Forest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Random Forest Classifier was trained to identify patterns in the data and predict readmission risk. This powerful ensemble model combines the strengths of many individual decision trees.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3287" y="2183130"/>
            <a:ext cx="6528673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Random Forest is like a committee of many individual decision trees. Each tree makes its own "vote" or prediction, and the forest then combines these votes to arrive at a final, more robust prediction. This approach enhances accuracy and reduces overfitting.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3287" y="3399830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trained model was saved as a </a:t>
            </a: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readmission_model.pkl</a:t>
            </a: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file, ready for seamless deployment into our application.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60" y="2220635"/>
            <a:ext cx="6528673" cy="6528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FB095F-9F46-9817-51FD-564B7CA7647E}"/>
                  </a:ext>
                </a:extLst>
              </p14:cNvPr>
              <p14:cNvContentPartPr/>
              <p14:nvPr/>
            </p14:nvContentPartPr>
            <p14:xfrm>
              <a:off x="13668988" y="7724695"/>
              <a:ext cx="821160" cy="31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FB095F-9F46-9817-51FD-564B7CA764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06348" y="7661695"/>
                <a:ext cx="946800" cy="44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Live Demo: The Readmission Predictor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developed an interactive web application using Streamlit, designed to provide an intuitive interface for healthcare professionals to assess readmission risk in real-time.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tool empowers doctors and hospital staff to obtain instant predictions by simply entering patient data, facilitating proactive interventions and improved patient care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9685"/>
            <a:ext cx="6550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20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successfully built and deployed a machine learning model to predict hospital readmission risk, culminating in an accessible web application. Our journey continues with ambitious goals to refine and enhance the model's capabilities.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59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410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Built: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Developed a robust Random Forest model for risk prediction.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61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 App Deployed: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Launched an interactive Streamlit application for ease of use.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59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24100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Real Data: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Train the model on actual readmission outcomes to move beyond rule-based logic and capture more nuanced patterns.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0900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More Features: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Incorporate additional relevant patient attributes, such as socio-economic factors, comorbidities, and historical treatment data, for improved accuracy.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DA1CAD-0482-1C97-A682-2A5295E2BD54}"/>
                  </a:ext>
                </a:extLst>
              </p14:cNvPr>
              <p14:cNvContentPartPr/>
              <p14:nvPr/>
            </p14:nvContentPartPr>
            <p14:xfrm>
              <a:off x="12937108" y="7795006"/>
              <a:ext cx="1518120" cy="317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DA1CAD-0482-1C97-A682-2A5295E2BD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74108" y="7732366"/>
                <a:ext cx="1643760" cy="44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Thank You!!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569</Words>
  <Application>Microsoft Office PowerPoint</Application>
  <PresentationFormat>Custom</PresentationFormat>
  <Paragraphs>53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Priyanshu Rana</cp:lastModifiedBy>
  <cp:revision>3</cp:revision>
  <dcterms:created xsi:type="dcterms:W3CDTF">2025-07-24T19:08:32Z</dcterms:created>
  <dcterms:modified xsi:type="dcterms:W3CDTF">2025-07-25T12:44:18Z</dcterms:modified>
</cp:coreProperties>
</file>